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7" r:id="rId3"/>
    <p:sldId id="263" r:id="rId4"/>
    <p:sldId id="257" r:id="rId5"/>
    <p:sldId id="258" r:id="rId6"/>
    <p:sldId id="259" r:id="rId7"/>
    <p:sldId id="269" r:id="rId8"/>
    <p:sldId id="266" r:id="rId9"/>
    <p:sldId id="271" r:id="rId10"/>
    <p:sldId id="270"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66353" autoAdjust="0"/>
  </p:normalViewPr>
  <p:slideViewPr>
    <p:cSldViewPr snapToGrid="0">
      <p:cViewPr>
        <p:scale>
          <a:sx n="35" d="100"/>
          <a:sy n="35" d="100"/>
        </p:scale>
        <p:origin x="2060"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53227-979D-4DC2-BADB-917201C1B4D9}" type="datetimeFigureOut">
              <a:rPr lang="en-US" smtClean="0"/>
              <a:t>8/30/2016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9DEE83-26E6-49BC-8388-154AB600FABA}" type="slidenum">
              <a:rPr lang="en-US" smtClean="0"/>
              <a:t>‹#›</a:t>
            </a:fld>
            <a:endParaRPr lang="en-US"/>
          </a:p>
        </p:txBody>
      </p:sp>
    </p:spTree>
    <p:extLst>
      <p:ext uri="{BB962C8B-B14F-4D97-AF65-F5344CB8AC3E}">
        <p14:creationId xmlns:p14="http://schemas.microsoft.com/office/powerpoint/2010/main" val="3705998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Kat </a:t>
            </a:r>
            <a:r>
              <a:rPr lang="en-US" dirty="0" err="1"/>
              <a:t>harris</a:t>
            </a:r>
            <a:r>
              <a:rPr lang="en-US" dirty="0"/>
              <a:t> I’m a technical evangelist at Microsoft and today I’ll be talking about the basic design principles of VR and the differences between that and game development. As well as show you how to get started with Unity. </a:t>
            </a:r>
          </a:p>
        </p:txBody>
      </p:sp>
      <p:sp>
        <p:nvSpPr>
          <p:cNvPr id="4" name="Slide Number Placeholder 3"/>
          <p:cNvSpPr>
            <a:spLocks noGrp="1"/>
          </p:cNvSpPr>
          <p:nvPr>
            <p:ph type="sldNum" sz="quarter" idx="10"/>
          </p:nvPr>
        </p:nvSpPr>
        <p:spPr/>
        <p:txBody>
          <a:bodyPr/>
          <a:lstStyle/>
          <a:p>
            <a:fld id="{759DEE83-26E6-49BC-8388-154AB600FABA}" type="slidenum">
              <a:rPr lang="en-US" smtClean="0"/>
              <a:t>1</a:t>
            </a:fld>
            <a:endParaRPr lang="en-US"/>
          </a:p>
        </p:txBody>
      </p:sp>
    </p:spTree>
    <p:extLst>
      <p:ext uri="{BB962C8B-B14F-4D97-AF65-F5344CB8AC3E}">
        <p14:creationId xmlns:p14="http://schemas.microsoft.com/office/powerpoint/2010/main" val="339678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about me. I’m a technical Evangelist at Microsoft. A Technical Evangelist is a developer that teaches how to use the Microsoft platform or helps to build tools for other developers to make their lives easier when working with our products. </a:t>
            </a:r>
          </a:p>
          <a:p>
            <a:r>
              <a:rPr lang="en-US" dirty="0"/>
              <a:t>We do this by making really cool demos and then talking about it. I have hosted some of the </a:t>
            </a:r>
            <a:r>
              <a:rPr lang="en-US" dirty="0" err="1"/>
              <a:t>Micrfsofots</a:t>
            </a:r>
            <a:r>
              <a:rPr lang="en-US" dirty="0"/>
              <a:t> </a:t>
            </a:r>
            <a:r>
              <a:rPr lang="en-US" dirty="0" err="1"/>
              <a:t>ame</a:t>
            </a:r>
            <a:r>
              <a:rPr lang="en-US" dirty="0"/>
              <a:t> dev show. As well as spoke at Grace Hopper and other conferences. I was also the first woman in the world to get my unity certification. </a:t>
            </a:r>
          </a:p>
          <a:p>
            <a:endParaRPr lang="en-US" dirty="0"/>
          </a:p>
          <a:p>
            <a:r>
              <a:rPr lang="en-US" dirty="0"/>
              <a:t>Now from a technical standpoint there isn’t much difference. You can use Unity. However from a design standpoint there are many THINGS, that you need to take in consideration. 	</a:t>
            </a:r>
          </a:p>
          <a:p>
            <a:endParaRPr lang="en-US" dirty="0"/>
          </a:p>
          <a:p>
            <a:r>
              <a:rPr lang="en-US" dirty="0"/>
              <a:t>[SHOW DEMO OF GAME]</a:t>
            </a:r>
          </a:p>
          <a:p>
            <a:r>
              <a:rPr lang="en-US" dirty="0"/>
              <a:t>How many of you have used Unity to build a game. </a:t>
            </a:r>
          </a:p>
          <a:p>
            <a:endParaRPr lang="en-US" dirty="0"/>
          </a:p>
          <a:p>
            <a:r>
              <a:rPr lang="en-US" dirty="0"/>
              <a:t>Okay Here is my game. It’s a really quick one I made that just shoots boulders on mars. </a:t>
            </a:r>
          </a:p>
        </p:txBody>
      </p:sp>
      <p:sp>
        <p:nvSpPr>
          <p:cNvPr id="4" name="Slide Number Placeholder 3"/>
          <p:cNvSpPr>
            <a:spLocks noGrp="1"/>
          </p:cNvSpPr>
          <p:nvPr>
            <p:ph type="sldNum" sz="quarter" idx="10"/>
          </p:nvPr>
        </p:nvSpPr>
        <p:spPr/>
        <p:txBody>
          <a:bodyPr/>
          <a:lstStyle/>
          <a:p>
            <a:fld id="{759DEE83-26E6-49BC-8388-154AB600FABA}" type="slidenum">
              <a:rPr lang="en-US" smtClean="0"/>
              <a:t>2</a:t>
            </a:fld>
            <a:endParaRPr lang="en-US"/>
          </a:p>
        </p:txBody>
      </p:sp>
    </p:spTree>
    <p:extLst>
      <p:ext uri="{BB962C8B-B14F-4D97-AF65-F5344CB8AC3E}">
        <p14:creationId xmlns:p14="http://schemas.microsoft.com/office/powerpoint/2010/main" val="266861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first rule of VR is Never break Presence. What is presence, well in VR we define it as type of immersion.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Presence can be measured as the degree to which the virtual environment faithfully evokes a sense of reality that causes the user to suspend disbelief. The greater the suspension of disbelief, the greater the degree of presence achieved.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Researchers exploring virtual reality divide VR presence into three main subcategories: personal, social and environmental. </a:t>
            </a:r>
          </a:p>
          <a:p>
            <a:r>
              <a:rPr lang="en-US" sz="1200" b="0" i="0" kern="1200" dirty="0">
                <a:solidFill>
                  <a:schemeClr val="tx1"/>
                </a:solidFill>
                <a:effectLst/>
                <a:latin typeface="+mn-lt"/>
                <a:ea typeface="+mn-ea"/>
                <a:cs typeface="+mn-cs"/>
              </a:rPr>
              <a:t>Personal presence refers to the user perceiving that they physically exist within a virtual world. </a:t>
            </a:r>
          </a:p>
          <a:p>
            <a:r>
              <a:rPr lang="en-US" sz="1200" b="0" i="0" kern="1200" dirty="0">
                <a:solidFill>
                  <a:schemeClr val="tx1"/>
                </a:solidFill>
                <a:effectLst/>
                <a:latin typeface="+mn-lt"/>
                <a:ea typeface="+mn-ea"/>
                <a:cs typeface="+mn-cs"/>
              </a:rPr>
              <a:t>Social presence involves interactivity with other simulated or real entities within the virtual world. </a:t>
            </a:r>
          </a:p>
          <a:p>
            <a:r>
              <a:rPr lang="en-US" sz="1200" b="0" i="0" kern="1200" dirty="0">
                <a:solidFill>
                  <a:schemeClr val="tx1"/>
                </a:solidFill>
                <a:effectLst/>
                <a:latin typeface="+mn-lt"/>
                <a:ea typeface="+mn-ea"/>
                <a:cs typeface="+mn-cs"/>
              </a:rPr>
              <a:t>And environmental presence occurs when the virtual world seems aware of the VR user and reacts accordingly.</a:t>
            </a:r>
          </a:p>
          <a:p>
            <a:endParaRPr lang="en-US" dirty="0"/>
          </a:p>
          <a:p>
            <a:r>
              <a:rPr lang="en-US" dirty="0"/>
              <a:t>There have been white papers about presence and how to define it and achieve it since the 90s. </a:t>
            </a:r>
          </a:p>
          <a:p>
            <a:endParaRPr lang="en-US" dirty="0"/>
          </a:p>
          <a:p>
            <a:endParaRPr lang="en-US" dirty="0"/>
          </a:p>
          <a:p>
            <a:endParaRPr lang="en-US" dirty="0"/>
          </a:p>
          <a:p>
            <a:r>
              <a:rPr lang="en-US" dirty="0"/>
              <a:t>EXTENT of Sensory information</a:t>
            </a:r>
          </a:p>
          <a:p>
            <a:r>
              <a:rPr lang="en-US" dirty="0"/>
              <a:t>Control of relation of sensors</a:t>
            </a:r>
          </a:p>
          <a:p>
            <a:r>
              <a:rPr lang="en-US" dirty="0"/>
              <a:t>Ability to control the environment</a:t>
            </a:r>
          </a:p>
          <a:p>
            <a:endParaRPr lang="en-US" dirty="0"/>
          </a:p>
          <a:p>
            <a:r>
              <a:rPr lang="en-US" dirty="0"/>
              <a:t>London Heist</a:t>
            </a:r>
          </a:p>
          <a:p>
            <a:r>
              <a:rPr lang="en-US" dirty="0"/>
              <a:t>Space Pirate Trainer</a:t>
            </a:r>
          </a:p>
        </p:txBody>
      </p:sp>
      <p:sp>
        <p:nvSpPr>
          <p:cNvPr id="4" name="Slide Number Placeholder 3"/>
          <p:cNvSpPr>
            <a:spLocks noGrp="1"/>
          </p:cNvSpPr>
          <p:nvPr>
            <p:ph type="sldNum" sz="quarter" idx="10"/>
          </p:nvPr>
        </p:nvSpPr>
        <p:spPr/>
        <p:txBody>
          <a:bodyPr/>
          <a:lstStyle/>
          <a:p>
            <a:fld id="{759DEE83-26E6-49BC-8388-154AB600FABA}" type="slidenum">
              <a:rPr lang="en-US" smtClean="0"/>
              <a:t>3</a:t>
            </a:fld>
            <a:endParaRPr lang="en-US"/>
          </a:p>
        </p:txBody>
      </p:sp>
    </p:spTree>
    <p:extLst>
      <p:ext uri="{BB962C8B-B14F-4D97-AF65-F5344CB8AC3E}">
        <p14:creationId xmlns:p14="http://schemas.microsoft.com/office/powerpoint/2010/main" val="1453413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Tracking</a:t>
            </a:r>
          </a:p>
          <a:p>
            <a:r>
              <a:rPr lang="en-US" dirty="0"/>
              <a:t>Latency</a:t>
            </a:r>
          </a:p>
          <a:p>
            <a:r>
              <a:rPr lang="en-US" dirty="0"/>
              <a:t>Low persistence</a:t>
            </a:r>
          </a:p>
          <a:p>
            <a:r>
              <a:rPr lang="en-US" dirty="0"/>
              <a:t>Resolution</a:t>
            </a:r>
          </a:p>
          <a:p>
            <a:r>
              <a:rPr lang="en-US" dirty="0"/>
              <a:t>Optics</a:t>
            </a:r>
          </a:p>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4</a:t>
            </a:fld>
            <a:endParaRPr lang="en-US"/>
          </a:p>
        </p:txBody>
      </p:sp>
    </p:spTree>
    <p:extLst>
      <p:ext uri="{BB962C8B-B14F-4D97-AF65-F5344CB8AC3E}">
        <p14:creationId xmlns:p14="http://schemas.microsoft.com/office/powerpoint/2010/main" val="925159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SPACE PIRATE TRAINER AND my experience with VR</a:t>
            </a:r>
          </a:p>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5</a:t>
            </a:fld>
            <a:endParaRPr lang="en-US"/>
          </a:p>
        </p:txBody>
      </p:sp>
    </p:spTree>
    <p:extLst>
      <p:ext uri="{BB962C8B-B14F-4D97-AF65-F5344CB8AC3E}">
        <p14:creationId xmlns:p14="http://schemas.microsoft.com/office/powerpoint/2010/main" val="2252469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Presence consists not only of what we put into a virtual experience, but also of what the user expects to happen.</a:t>
            </a:r>
          </a:p>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6</a:t>
            </a:fld>
            <a:endParaRPr lang="en-US"/>
          </a:p>
        </p:txBody>
      </p:sp>
    </p:spTree>
    <p:extLst>
      <p:ext uri="{BB962C8B-B14F-4D97-AF65-F5344CB8AC3E}">
        <p14:creationId xmlns:p14="http://schemas.microsoft.com/office/powerpoint/2010/main" val="57172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the environment interacts with the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VR is not Traditional Game or Simulation, STOP TRYING TO MAKE IT THE SAME THEY ARE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7</a:t>
            </a:fld>
            <a:endParaRPr lang="en-US"/>
          </a:p>
        </p:txBody>
      </p:sp>
    </p:spTree>
    <p:extLst>
      <p:ext uri="{BB962C8B-B14F-4D97-AF65-F5344CB8AC3E}">
        <p14:creationId xmlns:p14="http://schemas.microsoft.com/office/powerpoint/2010/main" val="3553952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9DEE83-26E6-49BC-8388-154AB600FABA}" type="slidenum">
              <a:rPr lang="en-US" smtClean="0"/>
              <a:t>9</a:t>
            </a:fld>
            <a:endParaRPr lang="en-US"/>
          </a:p>
        </p:txBody>
      </p:sp>
    </p:spTree>
    <p:extLst>
      <p:ext uri="{BB962C8B-B14F-4D97-AF65-F5344CB8AC3E}">
        <p14:creationId xmlns:p14="http://schemas.microsoft.com/office/powerpoint/2010/main" val="4126453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baseline="0" dirty="0"/>
          </a:p>
          <a:p>
            <a:r>
              <a:rPr lang="en-US" baseline="0" dirty="0"/>
              <a:t>GitHub </a:t>
            </a:r>
            <a:endParaRPr lang="en-US" dirty="0"/>
          </a:p>
          <a:p>
            <a:endParaRPr lang="en-US" dirty="0"/>
          </a:p>
          <a:p>
            <a:r>
              <a:rPr lang="en-US" dirty="0"/>
              <a:t>Unite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AUDIENCE</a:t>
            </a:r>
          </a:p>
          <a:p>
            <a:endParaRPr lang="en-US" dirty="0"/>
          </a:p>
          <a:p>
            <a:endParaRPr lang="en-US" dirty="0"/>
          </a:p>
          <a:p>
            <a:r>
              <a:rPr lang="en-US" dirty="0"/>
              <a:t>Now before we</a:t>
            </a:r>
            <a:r>
              <a:rPr lang="en-US" baseline="0" dirty="0"/>
              <a:t> get to that I wanted to talk to you I wanted to tell you a  little about myself and why I wanted to talk to you about this topic. As I mentioned before I’m an evangelist at Microsoft. Does anyone know what that is? It means that I get to play with cool technology and gamify almost anything I can get my hands on. As well as teaching others how to do the same. So everything I talk about will be released on my blog next week. And the base project for what I do is on </a:t>
            </a:r>
            <a:r>
              <a:rPr lang="en-US" baseline="0" dirty="0" err="1"/>
              <a:t>github</a:t>
            </a:r>
            <a:r>
              <a:rPr lang="en-US" baseline="0" dirty="0"/>
              <a:t>. I use that project as a simple Unity game. </a:t>
            </a:r>
          </a:p>
          <a:p>
            <a:endParaRPr lang="en-US" baseline="0" dirty="0"/>
          </a:p>
          <a:p>
            <a:r>
              <a:rPr lang="en-US" baseline="0" dirty="0"/>
              <a:t>I recently made a Kinect and Oculus integrated infinite runner. And after I completed it I wanted to release it into the store. But before I could I went to Unite Unity’s Dev conference in Boston.  I learned about there new analytics and ads systems. And how the pay off of using these </a:t>
            </a:r>
            <a:r>
              <a:rPr lang="en-US" baseline="0" dirty="0" err="1"/>
              <a:t>sytems</a:t>
            </a:r>
            <a:r>
              <a:rPr lang="en-US" baseline="0" dirty="0"/>
              <a:t> was so large with virtual no overhead. So that’s what I’m going to show you today.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6A5E826-30C2-4207-9ADD-A04E337402D3}" type="slidenum">
              <a:rPr lang="en-US" smtClean="0"/>
              <a:pPr/>
              <a:t>11</a:t>
            </a:fld>
            <a:endParaRPr lang="en-US" dirty="0"/>
          </a:p>
        </p:txBody>
      </p:sp>
    </p:spTree>
    <p:extLst>
      <p:ext uri="{BB962C8B-B14F-4D97-AF65-F5344CB8AC3E}">
        <p14:creationId xmlns:p14="http://schemas.microsoft.com/office/powerpoint/2010/main" val="438258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8E7147-281B-45F7-AD8B-603C1C75A9B9}"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797276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E7147-281B-45F7-AD8B-603C1C75A9B9}"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171220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E7147-281B-45F7-AD8B-603C1C75A9B9}"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064355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E7147-281B-45F7-AD8B-603C1C75A9B9}"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1139739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8E7147-281B-45F7-AD8B-603C1C75A9B9}"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5769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8E7147-281B-45F7-AD8B-603C1C75A9B9}" type="datetimeFigureOut">
              <a:rPr lang="en-US" smtClean="0"/>
              <a:t>8/30/2016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866416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8E7147-281B-45F7-AD8B-603C1C75A9B9}" type="datetimeFigureOut">
              <a:rPr lang="en-US" smtClean="0"/>
              <a:t>8/30/2016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2895219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8E7147-281B-45F7-AD8B-603C1C75A9B9}" type="datetimeFigureOut">
              <a:rPr lang="en-US" smtClean="0"/>
              <a:t>8/30/2016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248770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8E7147-281B-45F7-AD8B-603C1C75A9B9}" type="datetimeFigureOut">
              <a:rPr lang="en-US" smtClean="0"/>
              <a:t>8/30/2016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21660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8E7147-281B-45F7-AD8B-603C1C75A9B9}" type="datetimeFigureOut">
              <a:rPr lang="en-US" smtClean="0"/>
              <a:t>8/30/2016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424981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8E7147-281B-45F7-AD8B-603C1C75A9B9}" type="datetimeFigureOut">
              <a:rPr lang="en-US" smtClean="0"/>
              <a:t>8/30/2016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4F3879-B0D7-4801-887E-29AD4AD62DD6}" type="slidenum">
              <a:rPr lang="en-US" smtClean="0"/>
              <a:t>‹#›</a:t>
            </a:fld>
            <a:endParaRPr lang="en-US"/>
          </a:p>
        </p:txBody>
      </p:sp>
    </p:spTree>
    <p:extLst>
      <p:ext uri="{BB962C8B-B14F-4D97-AF65-F5344CB8AC3E}">
        <p14:creationId xmlns:p14="http://schemas.microsoft.com/office/powerpoint/2010/main" val="360321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E7147-281B-45F7-AD8B-603C1C75A9B9}" type="datetimeFigureOut">
              <a:rPr lang="en-US" smtClean="0"/>
              <a:t>8/30/2016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F3879-B0D7-4801-887E-29AD4AD62DD6}" type="slidenum">
              <a:rPr lang="en-US" smtClean="0"/>
              <a:t>‹#›</a:t>
            </a:fld>
            <a:endParaRPr lang="en-US"/>
          </a:p>
        </p:txBody>
      </p:sp>
    </p:spTree>
    <p:extLst>
      <p:ext uri="{BB962C8B-B14F-4D97-AF65-F5344CB8AC3E}">
        <p14:creationId xmlns:p14="http://schemas.microsoft.com/office/powerpoint/2010/main" val="1828358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 TargetMode="External"/><Relationship Id="rId2" Type="http://schemas.openxmlformats.org/officeDocument/2006/relationships/hyperlink" Target="http://elevr.com/collision-in-v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KatVHarris/" TargetMode="External"/><Relationship Id="rId5" Type="http://schemas.openxmlformats.org/officeDocument/2006/relationships/hyperlink" Target="mailto:kaharri@Microsoft.com" TargetMode="Externa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emf"/><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VR: Design and Development</a:t>
            </a:r>
          </a:p>
        </p:txBody>
      </p:sp>
      <p:sp>
        <p:nvSpPr>
          <p:cNvPr id="3" name="Subtitle 2"/>
          <p:cNvSpPr>
            <a:spLocks noGrp="1"/>
          </p:cNvSpPr>
          <p:nvPr>
            <p:ph type="subTitle" idx="1"/>
          </p:nvPr>
        </p:nvSpPr>
        <p:spPr/>
        <p:txBody>
          <a:bodyPr/>
          <a:lstStyle/>
          <a:p>
            <a:r>
              <a:rPr lang="en-US" dirty="0"/>
              <a:t>Kat Harris</a:t>
            </a:r>
          </a:p>
          <a:p>
            <a:r>
              <a:rPr lang="en-US" dirty="0"/>
              <a:t>Microsoft </a:t>
            </a:r>
          </a:p>
          <a:p>
            <a:r>
              <a:rPr lang="en-US" dirty="0"/>
              <a:t>@</a:t>
            </a:r>
            <a:r>
              <a:rPr lang="en-US" dirty="0" err="1"/>
              <a:t>KatVHarris</a:t>
            </a:r>
            <a:endParaRPr lang="en-US" dirty="0"/>
          </a:p>
        </p:txBody>
      </p:sp>
    </p:spTree>
    <p:extLst>
      <p:ext uri="{BB962C8B-B14F-4D97-AF65-F5344CB8AC3E}">
        <p14:creationId xmlns:p14="http://schemas.microsoft.com/office/powerpoint/2010/main" val="3989825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Help</a:t>
            </a:r>
          </a:p>
        </p:txBody>
      </p:sp>
      <p:sp>
        <p:nvSpPr>
          <p:cNvPr id="3" name="Content Placeholder 2"/>
          <p:cNvSpPr>
            <a:spLocks noGrp="1"/>
          </p:cNvSpPr>
          <p:nvPr>
            <p:ph idx="1"/>
          </p:nvPr>
        </p:nvSpPr>
        <p:spPr/>
        <p:txBody>
          <a:bodyPr/>
          <a:lstStyle/>
          <a:p>
            <a:r>
              <a:rPr lang="en-US" dirty="0">
                <a:hlinkClick r:id="rId2"/>
              </a:rPr>
              <a:t>http://uploadvr.com/</a:t>
            </a:r>
          </a:p>
          <a:p>
            <a:r>
              <a:rPr lang="en-US" dirty="0">
                <a:hlinkClick r:id="rId2"/>
              </a:rPr>
              <a:t>http://elevr.com/collision-in-vr/</a:t>
            </a:r>
            <a:endParaRPr lang="en-US" dirty="0"/>
          </a:p>
          <a:p>
            <a:r>
              <a:rPr lang="en-US" dirty="0">
                <a:hlinkClick r:id="rId3"/>
              </a:rPr>
              <a:t>https://medium.com</a:t>
            </a:r>
            <a:r>
              <a:rPr lang="en-US" dirty="0"/>
              <a:t> </a:t>
            </a:r>
          </a:p>
          <a:p>
            <a:r>
              <a:rPr lang="en-US" dirty="0"/>
              <a:t>Podcasts – Voices of VR and The Real Virtual Show</a:t>
            </a:r>
          </a:p>
          <a:p>
            <a:r>
              <a:rPr lang="en-US" dirty="0"/>
              <a:t>Facebook Groups</a:t>
            </a:r>
          </a:p>
          <a:p>
            <a:r>
              <a:rPr lang="en-US" dirty="0"/>
              <a:t>Twitter</a:t>
            </a:r>
          </a:p>
          <a:p>
            <a:endParaRPr lang="en-US" dirty="0"/>
          </a:p>
          <a:p>
            <a:endParaRPr lang="en-US" dirty="0"/>
          </a:p>
          <a:p>
            <a:endParaRPr lang="en-US" dirty="0"/>
          </a:p>
        </p:txBody>
      </p:sp>
    </p:spTree>
    <p:extLst>
      <p:ext uri="{BB962C8B-B14F-4D97-AF65-F5344CB8AC3E}">
        <p14:creationId xmlns:p14="http://schemas.microsoft.com/office/powerpoint/2010/main" val="3825380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344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chemeClr val="bg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671" y="843124"/>
            <a:ext cx="3026663" cy="3026663"/>
          </a:xfrm>
          <a:prstGeom prst="rect">
            <a:avLst/>
          </a:prstGeom>
          <a:effec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04671" y="4354419"/>
            <a:ext cx="3026663" cy="1112298"/>
          </a:xfrm>
          <a:prstGeom prst="rect">
            <a:avLst/>
          </a:prstGeom>
        </p:spPr>
      </p:pic>
      <p:sp>
        <p:nvSpPr>
          <p:cNvPr id="2" name="Title 1"/>
          <p:cNvSpPr>
            <a:spLocks noGrp="1"/>
          </p:cNvSpPr>
          <p:nvPr>
            <p:ph type="title"/>
          </p:nvPr>
        </p:nvSpPr>
        <p:spPr>
          <a:xfrm>
            <a:off x="5116878" y="629266"/>
            <a:ext cx="6422849" cy="1676603"/>
          </a:xfrm>
        </p:spPr>
        <p:txBody>
          <a:bodyPr>
            <a:normAutofit/>
          </a:bodyPr>
          <a:lstStyle/>
          <a:p>
            <a:r>
              <a:rPr lang="en-US" dirty="0"/>
              <a:t>Questions?</a:t>
            </a:r>
            <a:br>
              <a:rPr lang="en-US" dirty="0"/>
            </a:br>
            <a:r>
              <a:rPr lang="en-US" sz="4000" dirty="0"/>
              <a:t>Katherine (Kat) Harris</a:t>
            </a:r>
          </a:p>
        </p:txBody>
      </p:sp>
      <p:sp>
        <p:nvSpPr>
          <p:cNvPr id="3" name="Content Placeholder 2"/>
          <p:cNvSpPr>
            <a:spLocks noGrp="1"/>
          </p:cNvSpPr>
          <p:nvPr>
            <p:ph idx="1"/>
          </p:nvPr>
        </p:nvSpPr>
        <p:spPr>
          <a:xfrm>
            <a:off x="5116880" y="2438400"/>
            <a:ext cx="6422848" cy="3785419"/>
          </a:xfrm>
        </p:spPr>
        <p:txBody>
          <a:bodyPr numCol="1">
            <a:normAutofit/>
          </a:bodyPr>
          <a:lstStyle/>
          <a:p>
            <a:r>
              <a:rPr lang="en-US" sz="3600" dirty="0"/>
              <a:t>Twitter: @</a:t>
            </a:r>
            <a:r>
              <a:rPr lang="en-US" sz="3600" dirty="0" err="1"/>
              <a:t>KatVHarris</a:t>
            </a:r>
            <a:endParaRPr lang="en-US" sz="3600" dirty="0"/>
          </a:p>
          <a:p>
            <a:r>
              <a:rPr lang="en-US" sz="3600" dirty="0">
                <a:hlinkClick r:id="rId5"/>
              </a:rPr>
              <a:t>kaharri@Microsoft.com</a:t>
            </a:r>
            <a:endParaRPr lang="en-US" sz="3600" dirty="0"/>
          </a:p>
          <a:p>
            <a:r>
              <a:rPr lang="en-US" sz="3600" dirty="0">
                <a:hlinkClick r:id="rId6"/>
              </a:rPr>
              <a:t>https://github.com/KatVHarris/</a:t>
            </a:r>
            <a:r>
              <a:rPr lang="en-US" sz="3600" dirty="0"/>
              <a:t>  </a:t>
            </a:r>
          </a:p>
          <a:p>
            <a:pPr marL="0" indent="0">
              <a:buNone/>
            </a:pPr>
            <a:endParaRPr lang="en-US" sz="2000" dirty="0"/>
          </a:p>
        </p:txBody>
      </p:sp>
    </p:spTree>
    <p:extLst>
      <p:ext uri="{BB962C8B-B14F-4D97-AF65-F5344CB8AC3E}">
        <p14:creationId xmlns:p14="http://schemas.microsoft.com/office/powerpoint/2010/main" val="441929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1758"/>
            <a:ext cx="9144000" cy="153894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0" y="5961529"/>
            <a:ext cx="9144000" cy="8964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descr="ACM.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535" y="6357505"/>
            <a:ext cx="1130038" cy="374944"/>
          </a:xfrm>
          <a:prstGeom prst="rect">
            <a:avLst/>
          </a:prstGeom>
        </p:spPr>
      </p:pic>
      <p:cxnSp>
        <p:nvCxnSpPr>
          <p:cNvPr id="11" name="Straight Connector 10"/>
          <p:cNvCxnSpPr/>
          <p:nvPr/>
        </p:nvCxnSpPr>
        <p:spPr>
          <a:xfrm>
            <a:off x="2224243" y="0"/>
            <a:ext cx="0" cy="685800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Vertical GH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30" y="123822"/>
            <a:ext cx="1988355" cy="1634407"/>
          </a:xfrm>
          <a:prstGeom prst="rect">
            <a:avLst/>
          </a:prstGeom>
        </p:spPr>
      </p:pic>
      <p:pic>
        <p:nvPicPr>
          <p:cNvPr id="13" name="Picture 12" descr="ABI logo - main version (sig 2).pd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78" y="6357505"/>
            <a:ext cx="814831" cy="401404"/>
          </a:xfrm>
          <a:prstGeom prst="rect">
            <a:avLst/>
          </a:prstGeom>
        </p:spPr>
      </p:pic>
      <p:sp>
        <p:nvSpPr>
          <p:cNvPr id="14" name="TextBox 13"/>
          <p:cNvSpPr txBox="1"/>
          <p:nvPr/>
        </p:nvSpPr>
        <p:spPr>
          <a:xfrm>
            <a:off x="-1" y="5691719"/>
            <a:ext cx="2224243" cy="523220"/>
          </a:xfrm>
          <a:prstGeom prst="rect">
            <a:avLst/>
          </a:prstGeom>
          <a:noFill/>
        </p:spPr>
        <p:txBody>
          <a:bodyPr wrap="square" rtlCol="0">
            <a:spAutoFit/>
          </a:bodyPr>
          <a:lstStyle/>
          <a:p>
            <a:pPr algn="ctr"/>
            <a:r>
              <a:rPr lang="en-US" sz="2800" dirty="0">
                <a:solidFill>
                  <a:srgbClr val="595959"/>
                </a:solidFill>
                <a:latin typeface="Arial"/>
                <a:cs typeface="Arial"/>
              </a:rPr>
              <a:t>2015</a:t>
            </a:r>
          </a:p>
        </p:txBody>
      </p:sp>
      <p:cxnSp>
        <p:nvCxnSpPr>
          <p:cNvPr id="15" name="Straight Connector 14"/>
          <p:cNvCxnSpPr/>
          <p:nvPr/>
        </p:nvCxnSpPr>
        <p:spPr>
          <a:xfrm>
            <a:off x="0" y="6254629"/>
            <a:ext cx="2224243"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628" y="2054322"/>
            <a:ext cx="2241387" cy="3446724"/>
          </a:xfrm>
          <a:prstGeom prst="rect">
            <a:avLst/>
          </a:prstGeom>
          <a:noFill/>
          <a:ln w="9525">
            <a:noFill/>
            <a:miter lim="800000"/>
            <a:headEnd/>
            <a:tailEnd/>
          </a:ln>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9579" y="28627"/>
            <a:ext cx="4252421" cy="3464507"/>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9579" y="3623162"/>
            <a:ext cx="4172400" cy="3089292"/>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0110" y="73979"/>
            <a:ext cx="5388118" cy="3960685"/>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070" y="3995578"/>
            <a:ext cx="4247956" cy="2818306"/>
          </a:xfrm>
          <a:prstGeom prst="rect">
            <a:avLst/>
          </a:prstGeom>
        </p:spPr>
      </p:pic>
    </p:spTree>
    <p:extLst>
      <p:ext uri="{BB962C8B-B14F-4D97-AF65-F5344CB8AC3E}">
        <p14:creationId xmlns:p14="http://schemas.microsoft.com/office/powerpoint/2010/main" val="363446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Presence</a:t>
            </a:r>
          </a:p>
        </p:txBody>
      </p:sp>
      <p:sp>
        <p:nvSpPr>
          <p:cNvPr id="3" name="Content Placeholder 2"/>
          <p:cNvSpPr>
            <a:spLocks noGrp="1"/>
          </p:cNvSpPr>
          <p:nvPr>
            <p:ph idx="1"/>
          </p:nvPr>
        </p:nvSpPr>
        <p:spPr/>
        <p:txBody>
          <a:bodyPr/>
          <a:lstStyle/>
          <a:p>
            <a:r>
              <a:rPr lang="en-US" dirty="0"/>
              <a:t>Hardware</a:t>
            </a:r>
          </a:p>
          <a:p>
            <a:r>
              <a:rPr lang="en-US" sz="2800" dirty="0"/>
              <a:t>Movement</a:t>
            </a:r>
          </a:p>
          <a:p>
            <a:r>
              <a:rPr lang="en-US" dirty="0"/>
              <a:t>User Controls</a:t>
            </a:r>
          </a:p>
          <a:p>
            <a:r>
              <a:rPr lang="en-US" dirty="0"/>
              <a:t>Environment</a:t>
            </a:r>
          </a:p>
        </p:txBody>
      </p:sp>
      <p:pic>
        <p:nvPicPr>
          <p:cNvPr id="8194" name="Picture 2" descr="AMD-slide-first-rule-of-VR-presence.jpg (600×3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82" y="943246"/>
            <a:ext cx="7624790" cy="426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69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Hardware</a:t>
            </a:r>
          </a:p>
        </p:txBody>
      </p:sp>
      <p:pic>
        <p:nvPicPr>
          <p:cNvPr id="1026" name="Picture 2" descr="gear-vr-consumer.png (640×35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9412" y="1538201"/>
            <a:ext cx="4064209" cy="2267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bareham_160401_1007_0033_02__1_.0.png (2500×166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660" y="493275"/>
            <a:ext cx="4842092" cy="32287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culus_rift_consumer-6.jpg (1000×56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8088" y="4399829"/>
            <a:ext cx="3875143" cy="2181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oogle-Cardboard-009.jpg (2060×123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220" y="4398149"/>
            <a:ext cx="3722743" cy="22336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jfr0nsetaqpkglubzs0.jpg (940×52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69563" y="4447906"/>
            <a:ext cx="3770038" cy="20855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eapmotion.jpg (620×3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0213" y="2501465"/>
            <a:ext cx="3475749" cy="17378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andpose-Kinect-2-hand-and-finger-tracking_001.jpg (1024×57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27378" y="2416613"/>
            <a:ext cx="3239599" cy="1822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11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Player Movement</a:t>
            </a:r>
          </a:p>
        </p:txBody>
      </p:sp>
      <p:sp>
        <p:nvSpPr>
          <p:cNvPr id="3" name="Content Placeholder 2"/>
          <p:cNvSpPr>
            <a:spLocks noGrp="1"/>
          </p:cNvSpPr>
          <p:nvPr>
            <p:ph idx="1"/>
          </p:nvPr>
        </p:nvSpPr>
        <p:spPr/>
        <p:txBody>
          <a:bodyPr/>
          <a:lstStyle/>
          <a:p>
            <a:r>
              <a:rPr lang="en-US" dirty="0"/>
              <a:t>Stationary</a:t>
            </a:r>
          </a:p>
          <a:p>
            <a:r>
              <a:rPr lang="en-US" dirty="0"/>
              <a:t>3d Person</a:t>
            </a:r>
          </a:p>
          <a:p>
            <a:r>
              <a:rPr lang="en-US" dirty="0"/>
              <a:t>Teleportation</a:t>
            </a:r>
          </a:p>
          <a:p>
            <a:r>
              <a:rPr lang="en-US" dirty="0"/>
              <a:t>Constant speed</a:t>
            </a:r>
          </a:p>
          <a:p>
            <a:r>
              <a:rPr lang="en-US" dirty="0"/>
              <a:t>Slow movement</a:t>
            </a:r>
          </a:p>
          <a:p>
            <a:r>
              <a:rPr lang="en-US" dirty="0"/>
              <a:t>Room Scale</a:t>
            </a:r>
          </a:p>
          <a:p>
            <a:endParaRPr lang="en-US" dirty="0"/>
          </a:p>
        </p:txBody>
      </p:sp>
      <p:pic>
        <p:nvPicPr>
          <p:cNvPr id="2050" name="Picture 2" descr="lands-end-ustow.jpg (616×3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2533"/>
            <a:ext cx="3901510" cy="21977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agle-flight-realidade-virtual-ubisoft.jpg (1280×7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7793" y="2205203"/>
            <a:ext cx="4614447" cy="25956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1053525_727870950665297_15785086758673780_o-e1451497167744.jpg (2000×11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6581" y="3503016"/>
            <a:ext cx="4025462" cy="22643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culus_henry.jpg (800×4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4804" y="1350572"/>
            <a:ext cx="3460760" cy="208078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xresdefault.jpg (1920×108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3821" y="4261880"/>
            <a:ext cx="4163399" cy="234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0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Input /Controls	 </a:t>
            </a:r>
          </a:p>
        </p:txBody>
      </p:sp>
      <p:sp>
        <p:nvSpPr>
          <p:cNvPr id="3" name="Content Placeholder 2"/>
          <p:cNvSpPr>
            <a:spLocks noGrp="1"/>
          </p:cNvSpPr>
          <p:nvPr>
            <p:ph idx="1"/>
          </p:nvPr>
        </p:nvSpPr>
        <p:spPr/>
        <p:txBody>
          <a:bodyPr/>
          <a:lstStyle/>
          <a:p>
            <a:r>
              <a:rPr lang="en-US" dirty="0"/>
              <a:t>Simple</a:t>
            </a:r>
          </a:p>
          <a:p>
            <a:pPr lvl="1"/>
            <a:r>
              <a:rPr lang="en-US" dirty="0"/>
              <a:t>Select - tap</a:t>
            </a:r>
          </a:p>
          <a:p>
            <a:pPr lvl="1"/>
            <a:r>
              <a:rPr lang="en-US" dirty="0"/>
              <a:t>Select + Hold – tap + hold</a:t>
            </a:r>
          </a:p>
          <a:p>
            <a:pPr lvl="1"/>
            <a:r>
              <a:rPr lang="en-US" dirty="0"/>
              <a:t>Move -  swipe</a:t>
            </a:r>
          </a:p>
          <a:p>
            <a:r>
              <a:rPr lang="en-US" dirty="0"/>
              <a:t>Intuitive</a:t>
            </a:r>
          </a:p>
          <a:p>
            <a:pPr lvl="1"/>
            <a:r>
              <a:rPr lang="en-US" dirty="0"/>
              <a:t>Select is always select</a:t>
            </a:r>
          </a:p>
          <a:p>
            <a:pPr lvl="1"/>
            <a:r>
              <a:rPr lang="en-US" dirty="0"/>
              <a:t>Trigger is a Trigger</a:t>
            </a:r>
          </a:p>
          <a:p>
            <a:endParaRPr lang="en-US" dirty="0"/>
          </a:p>
          <a:p>
            <a:endParaRPr lang="en-US" dirty="0"/>
          </a:p>
          <a:p>
            <a:endParaRPr lang="en-US" dirty="0"/>
          </a:p>
        </p:txBody>
      </p:sp>
      <p:pic>
        <p:nvPicPr>
          <p:cNvPr id="3074" name="Picture 2" descr="160129-Vive-V1PT5-CV1-Ortho_w_600.png (600×3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814" y="1403132"/>
            <a:ext cx="2709932" cy="15853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w-xbox-one-controller-bumper.jpg (1600×12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5023" y="650766"/>
            <a:ext cx="2452412" cy="18393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M-R321NZWAXAC-138536-0.jpg (1920×10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5111" y="2665661"/>
            <a:ext cx="3250416" cy="17369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pubnub.com/wp-content/uploads/2015/08/leap-motion-3d-motion-gesture-controller-10-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23418" y="3134875"/>
            <a:ext cx="2627330" cy="22524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ance-central-3-xbox-360-kinect-e3-screenshots-6.jpg (1280×72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8810" y="4549035"/>
            <a:ext cx="3606217" cy="2028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0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t>
            </a:r>
          </a:p>
        </p:txBody>
      </p:sp>
      <p:sp>
        <p:nvSpPr>
          <p:cNvPr id="5" name="Content Placeholder 4"/>
          <p:cNvSpPr>
            <a:spLocks noGrp="1"/>
          </p:cNvSpPr>
          <p:nvPr>
            <p:ph idx="1"/>
          </p:nvPr>
        </p:nvSpPr>
        <p:spPr>
          <a:xfrm>
            <a:off x="3749878" y="3579980"/>
            <a:ext cx="7543801" cy="534448"/>
          </a:xfrm>
        </p:spPr>
        <p:txBody>
          <a:bodyPr>
            <a:normAutofit/>
          </a:bodyPr>
          <a:lstStyle/>
          <a:p>
            <a:pPr marL="0" indent="0">
              <a:buNone/>
            </a:pPr>
            <a:r>
              <a:rPr lang="en-US" sz="1600" dirty="0"/>
              <a:t>Cosmic Trip – </a:t>
            </a:r>
            <a:r>
              <a:rPr lang="en-US" sz="1600" dirty="0" err="1"/>
              <a:t>FunkTronic</a:t>
            </a:r>
            <a:r>
              <a:rPr lang="en-US" sz="1600" dirty="0"/>
              <a:t>			Job Simulator – </a:t>
            </a:r>
            <a:r>
              <a:rPr lang="en-US" sz="1600" dirty="0" err="1"/>
              <a:t>Owlchemy</a:t>
            </a:r>
            <a:r>
              <a:rPr lang="en-US" sz="1600" dirty="0"/>
              <a:t> labs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679" y="1562100"/>
            <a:ext cx="7620000" cy="1905000"/>
          </a:xfrm>
          <a:prstGeom prst="rect">
            <a:avLst/>
          </a:prstGeom>
        </p:spPr>
      </p:pic>
      <p:pic>
        <p:nvPicPr>
          <p:cNvPr id="1028" name="Picture 4" descr="collisio-hamster-small"/>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817552" y="4227308"/>
            <a:ext cx="4286250" cy="1847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00524" y="6188038"/>
            <a:ext cx="2520305" cy="369332"/>
          </a:xfrm>
          <a:prstGeom prst="rect">
            <a:avLst/>
          </a:prstGeom>
          <a:noFill/>
        </p:spPr>
        <p:txBody>
          <a:bodyPr wrap="none" rtlCol="0">
            <a:spAutoFit/>
          </a:bodyPr>
          <a:lstStyle/>
          <a:p>
            <a:r>
              <a:rPr lang="en-US" dirty="0"/>
              <a:t>HoloLens Holograms app</a:t>
            </a:r>
          </a:p>
        </p:txBody>
      </p:sp>
      <p:sp>
        <p:nvSpPr>
          <p:cNvPr id="9" name="TextBox 8"/>
          <p:cNvSpPr txBox="1"/>
          <p:nvPr/>
        </p:nvSpPr>
        <p:spPr>
          <a:xfrm>
            <a:off x="943412" y="1899047"/>
            <a:ext cx="2625055" cy="1354217"/>
          </a:xfrm>
          <a:prstGeom prst="rect">
            <a:avLst/>
          </a:prstGeom>
          <a:noFill/>
        </p:spPr>
        <p:txBody>
          <a:bodyPr wrap="square" rtlCol="0">
            <a:spAutoFit/>
          </a:bodyPr>
          <a:lstStyle/>
          <a:p>
            <a:pPr marL="285750" indent="-285750">
              <a:buFont typeface="Arial" panose="020B0604020202020204" pitchFamily="34" charset="0"/>
              <a:buChar char="•"/>
            </a:pPr>
            <a:r>
              <a:rPr lang="en-US" sz="3200" dirty="0"/>
              <a:t>Weight</a:t>
            </a:r>
          </a:p>
          <a:p>
            <a:pPr marL="285750" indent="-285750">
              <a:buFont typeface="Arial" panose="020B0604020202020204" pitchFamily="34" charset="0"/>
              <a:buChar char="•"/>
            </a:pPr>
            <a:r>
              <a:rPr lang="en-US" sz="3200" dirty="0"/>
              <a:t>Collisions</a:t>
            </a:r>
          </a:p>
          <a:p>
            <a:endParaRPr lang="en-US" dirty="0"/>
          </a:p>
        </p:txBody>
      </p:sp>
    </p:spTree>
    <p:extLst>
      <p:ext uri="{BB962C8B-B14F-4D97-AF65-F5344CB8AC3E}">
        <p14:creationId xmlns:p14="http://schemas.microsoft.com/office/powerpoint/2010/main" val="267772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Engines and SDKs</a:t>
            </a:r>
          </a:p>
        </p:txBody>
      </p:sp>
      <p:sp>
        <p:nvSpPr>
          <p:cNvPr id="3" name="Content Placeholder 2"/>
          <p:cNvSpPr>
            <a:spLocks noGrp="1"/>
          </p:cNvSpPr>
          <p:nvPr>
            <p:ph idx="1"/>
          </p:nvPr>
        </p:nvSpPr>
        <p:spPr>
          <a:xfrm>
            <a:off x="5742878" y="1516566"/>
            <a:ext cx="5610922" cy="4660397"/>
          </a:xfrm>
        </p:spPr>
        <p:txBody>
          <a:bodyPr>
            <a:normAutofit lnSpcReduction="10000"/>
          </a:bodyPr>
          <a:lstStyle/>
          <a:p>
            <a:r>
              <a:rPr lang="en-US" sz="4000" dirty="0"/>
              <a:t>HoloLens</a:t>
            </a:r>
          </a:p>
          <a:p>
            <a:pPr marL="0" indent="0">
              <a:buNone/>
            </a:pPr>
            <a:endParaRPr lang="en-US" sz="4000" dirty="0"/>
          </a:p>
          <a:p>
            <a:r>
              <a:rPr lang="en-US" sz="4000" dirty="0"/>
              <a:t>Daydream</a:t>
            </a:r>
          </a:p>
          <a:p>
            <a:r>
              <a:rPr lang="en-US" sz="4000" dirty="0"/>
              <a:t>Oculus</a:t>
            </a:r>
          </a:p>
          <a:p>
            <a:r>
              <a:rPr lang="en-US" sz="4000" dirty="0"/>
              <a:t>Gear</a:t>
            </a:r>
          </a:p>
          <a:p>
            <a:r>
              <a:rPr lang="en-US" sz="4000" dirty="0"/>
              <a:t>Daydream</a:t>
            </a:r>
          </a:p>
          <a:p>
            <a:r>
              <a:rPr lang="en-US" sz="4000" dirty="0"/>
              <a:t>Steam VR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41786"/>
            <a:ext cx="4300770" cy="16704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985" y="3447167"/>
            <a:ext cx="2743200" cy="3267075"/>
          </a:xfrm>
          <a:prstGeom prst="rect">
            <a:avLst/>
          </a:prstGeom>
        </p:spPr>
      </p:pic>
    </p:spTree>
    <p:extLst>
      <p:ext uri="{BB962C8B-B14F-4D97-AF65-F5344CB8AC3E}">
        <p14:creationId xmlns:p14="http://schemas.microsoft.com/office/powerpoint/2010/main" val="140639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p:txBody>
          <a:bodyPr/>
          <a:lstStyle/>
          <a:p>
            <a:r>
              <a:rPr lang="en-US" dirty="0"/>
              <a:t>Turning a game into a </a:t>
            </a:r>
            <a:r>
              <a:rPr lang="en-US" dirty="0" err="1"/>
              <a:t>GearVR</a:t>
            </a:r>
            <a:r>
              <a:rPr lang="en-US" dirty="0"/>
              <a:t> Application</a:t>
            </a:r>
          </a:p>
          <a:p>
            <a:pPr lvl="1"/>
            <a:r>
              <a:rPr lang="en-US" dirty="0"/>
              <a:t>Oculus Unity Utility</a:t>
            </a:r>
          </a:p>
          <a:p>
            <a:pPr lvl="1"/>
            <a:r>
              <a:rPr lang="en-US" dirty="0"/>
              <a:t>Build Guide:</a:t>
            </a:r>
          </a:p>
          <a:p>
            <a:pPr lvl="2"/>
            <a:r>
              <a:rPr lang="en-US" dirty="0"/>
              <a:t>Android SDK, Java JDK, Oculus Mobile SDK – Make sure everything is updated</a:t>
            </a:r>
          </a:p>
          <a:p>
            <a:pPr lvl="2"/>
            <a:r>
              <a:rPr lang="en-US" dirty="0"/>
              <a:t>Android ADB and Oculus Sig</a:t>
            </a:r>
          </a:p>
          <a:p>
            <a:pPr lvl="2"/>
            <a:r>
              <a:rPr lang="en-US" dirty="0"/>
              <a:t>Assets/Plugins/Android/assets/</a:t>
            </a:r>
          </a:p>
          <a:p>
            <a:pPr lvl="2"/>
            <a:r>
              <a:rPr lang="en-US" dirty="0"/>
              <a:t>Render Path – Forward // Multithreaded Rendering – Yes</a:t>
            </a:r>
          </a:p>
          <a:p>
            <a:pPr lvl="2"/>
            <a:endParaRPr lang="en-US" dirty="0"/>
          </a:p>
          <a:p>
            <a:endParaRPr lang="en-US" dirty="0"/>
          </a:p>
        </p:txBody>
      </p:sp>
    </p:spTree>
    <p:extLst>
      <p:ext uri="{BB962C8B-B14F-4D97-AF65-F5344CB8AC3E}">
        <p14:creationId xmlns:p14="http://schemas.microsoft.com/office/powerpoint/2010/main" val="2722501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4395</TotalTime>
  <Words>776</Words>
  <Application>Microsoft Office PowerPoint</Application>
  <PresentationFormat>Widescreen</PresentationFormat>
  <Paragraphs>119</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VR: Design and Development</vt:lpstr>
      <vt:lpstr>PowerPoint Presentation</vt:lpstr>
      <vt:lpstr>Presence</vt:lpstr>
      <vt:lpstr>Choosing Hardware</vt:lpstr>
      <vt:lpstr>Player Movement</vt:lpstr>
      <vt:lpstr>User Input /Controls  </vt:lpstr>
      <vt:lpstr>Environment</vt:lpstr>
      <vt:lpstr>Engines and SDKs</vt:lpstr>
      <vt:lpstr>Demo</vt:lpstr>
      <vt:lpstr>Extra Help</vt:lpstr>
      <vt:lpstr>Questions? Katherine (Kat) Harris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Kat-Book</dc:creator>
  <cp:lastModifiedBy>Kat Harris</cp:lastModifiedBy>
  <cp:revision>58</cp:revision>
  <dcterms:created xsi:type="dcterms:W3CDTF">2016-05-12T18:03:17Z</dcterms:created>
  <dcterms:modified xsi:type="dcterms:W3CDTF">2016-08-31T15:51:36Z</dcterms:modified>
</cp:coreProperties>
</file>